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matic SC" panose="020B0604020202020204" charset="-79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ish Bold" panose="020B0604020202020204" charset="0"/>
      <p:regular r:id="rId15"/>
    </p:embeddedFont>
    <p:embeddedFont>
      <p:font typeface="Helveticish" panose="020B0604020202020204" charset="0"/>
      <p:regular r:id="rId16"/>
    </p:embeddedFont>
    <p:embeddedFont>
      <p:font typeface="DM Sans Bold" panose="020B0604020202020204" charset="0"/>
      <p:regular r:id="rId17"/>
    </p:embeddedFont>
    <p:embeddedFont>
      <p:font typeface="Gulfs Display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9.sv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9" Type="http://schemas.openxmlformats.org/officeDocument/2006/relationships/image" Target="../media/image35.png"/><Relationship Id="rId21" Type="http://schemas.openxmlformats.org/officeDocument/2006/relationships/image" Target="../media/image26.png"/><Relationship Id="rId34" Type="http://schemas.openxmlformats.org/officeDocument/2006/relationships/image" Target="../media/image56.svg"/><Relationship Id="rId42" Type="http://schemas.openxmlformats.org/officeDocument/2006/relationships/image" Target="../media/image64.svg"/><Relationship Id="rId47" Type="http://schemas.openxmlformats.org/officeDocument/2006/relationships/image" Target="../media/image39.png"/><Relationship Id="rId50" Type="http://schemas.openxmlformats.org/officeDocument/2006/relationships/image" Target="../media/image72.svg"/><Relationship Id="rId55" Type="http://schemas.openxmlformats.org/officeDocument/2006/relationships/image" Target="../media/image77.sv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image" Target="../media/image60.svg"/><Relationship Id="rId46" Type="http://schemas.openxmlformats.org/officeDocument/2006/relationships/image" Target="../media/image68.svg"/><Relationship Id="rId2" Type="http://schemas.openxmlformats.org/officeDocument/2006/relationships/image" Target="../media/image15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30.png"/><Relationship Id="rId41" Type="http://schemas.openxmlformats.org/officeDocument/2006/relationships/image" Target="../media/image36.png"/><Relationship Id="rId5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37" Type="http://schemas.openxmlformats.org/officeDocument/2006/relationships/image" Target="../media/image34.png"/><Relationship Id="rId40" Type="http://schemas.openxmlformats.org/officeDocument/2006/relationships/image" Target="../media/image62.svg"/><Relationship Id="rId45" Type="http://schemas.openxmlformats.org/officeDocument/2006/relationships/image" Target="../media/image38.png"/><Relationship Id="rId53" Type="http://schemas.openxmlformats.org/officeDocument/2006/relationships/image" Target="../media/image75.svg"/><Relationship Id="rId58" Type="http://schemas.openxmlformats.org/officeDocument/2006/relationships/image" Target="../media/image45.png"/><Relationship Id="rId5" Type="http://schemas.openxmlformats.org/officeDocument/2006/relationships/image" Target="../media/image27.sv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image" Target="../media/image50.svg"/><Relationship Id="rId36" Type="http://schemas.openxmlformats.org/officeDocument/2006/relationships/image" Target="../media/image58.svg"/><Relationship Id="rId49" Type="http://schemas.openxmlformats.org/officeDocument/2006/relationships/image" Target="../media/image40.png"/><Relationship Id="rId57" Type="http://schemas.openxmlformats.org/officeDocument/2006/relationships/image" Target="../media/image79.svg"/><Relationship Id="rId10" Type="http://schemas.openxmlformats.org/officeDocument/2006/relationships/image" Target="../media/image32.sv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4" Type="http://schemas.openxmlformats.org/officeDocument/2006/relationships/image" Target="../media/image66.svg"/><Relationship Id="rId52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29.png"/><Relationship Id="rId30" Type="http://schemas.openxmlformats.org/officeDocument/2006/relationships/image" Target="../media/image52.svg"/><Relationship Id="rId35" Type="http://schemas.openxmlformats.org/officeDocument/2006/relationships/image" Target="../media/image33.png"/><Relationship Id="rId43" Type="http://schemas.openxmlformats.org/officeDocument/2006/relationships/image" Target="../media/image37.png"/><Relationship Id="rId48" Type="http://schemas.openxmlformats.org/officeDocument/2006/relationships/image" Target="../media/image70.svg"/><Relationship Id="rId56" Type="http://schemas.openxmlformats.org/officeDocument/2006/relationships/image" Target="../media/image44.png"/><Relationship Id="rId8" Type="http://schemas.openxmlformats.org/officeDocument/2006/relationships/image" Target="../media/image19.png"/><Relationship Id="rId51" Type="http://schemas.openxmlformats.org/officeDocument/2006/relationships/image" Target="../media/image41.png"/><Relationship Id="rId3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708655" y="1024751"/>
            <a:ext cx="7975797" cy="6755969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7360" t="-63" r="-7277" b="25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69940" y="1024751"/>
            <a:ext cx="9574562" cy="4662675"/>
            <a:chOff x="0" y="0"/>
            <a:chExt cx="12766083" cy="6216899"/>
          </a:xfrm>
        </p:grpSpPr>
        <p:sp>
          <p:nvSpPr>
            <p:cNvPr id="6" name="TextBox 6"/>
            <p:cNvSpPr txBox="1"/>
            <p:nvPr/>
          </p:nvSpPr>
          <p:spPr>
            <a:xfrm>
              <a:off x="0" y="1537583"/>
              <a:ext cx="12766083" cy="4679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00"/>
                </a:lnSpc>
              </a:pPr>
              <a:r>
                <a:rPr lang="en-US" sz="13200">
                  <a:solidFill>
                    <a:srgbClr val="000000"/>
                  </a:solidFill>
                  <a:latin typeface="Gulfs Display"/>
                </a:rPr>
                <a:t>BUDDY</a:t>
              </a:r>
            </a:p>
            <a:p>
              <a:pPr>
                <a:lnSpc>
                  <a:spcPts val="13200"/>
                </a:lnSpc>
              </a:pPr>
              <a:r>
                <a:rPr lang="en-US" sz="13200">
                  <a:solidFill>
                    <a:srgbClr val="000000"/>
                  </a:solidFill>
                  <a:latin typeface="Gulfs Display"/>
                </a:rPr>
                <a:t>PROJECT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766083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Stedelijk College Eindhoven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226122">
            <a:off x="8311832" y="8096727"/>
            <a:ext cx="1798232" cy="5885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8442979"/>
            <a:ext cx="10603262" cy="114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0000"/>
                </a:solidFill>
                <a:latin typeface="Amatic SC"/>
              </a:rPr>
              <a:t>Speeddaten en Dozen versieren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211813"/>
            <a:ext cx="7857588" cy="6655839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33" t="-8050" r="50" b="-7734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92231" y="978840"/>
            <a:ext cx="7916450" cy="6705699"/>
            <a:chOff x="0" y="0"/>
            <a:chExt cx="2374900" cy="20116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13568" t="-63" r="-13484" b="25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8572550"/>
            <a:ext cx="12078353" cy="144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9999">
                <a:solidFill>
                  <a:srgbClr val="000000"/>
                </a:solidFill>
                <a:latin typeface="Gulfs Display"/>
              </a:rPr>
              <a:t>SPEEDDATEN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159795">
            <a:off x="1021713" y="910300"/>
            <a:ext cx="2021675" cy="6616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592231" y="716560"/>
            <a:ext cx="524559" cy="524559"/>
          </a:xfrm>
          <a:prstGeom prst="rect">
            <a:avLst/>
          </a:prstGeom>
        </p:spPr>
      </p:pic>
      <p:pic>
        <p:nvPicPr>
          <p:cNvPr id="1030" name="Picture 6" descr="Chronometer Timer Geïsoleerde Pictogram Vectorillustratieontwerp Royalty  Vrije Cliparts, Vectoren, En Stock Illustratie. Image 79588167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58" y="7999332"/>
            <a:ext cx="2155988" cy="21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5900" y="781052"/>
            <a:ext cx="15278100" cy="84772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4076700" y="1104900"/>
            <a:ext cx="12078353" cy="120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400">
                <a:solidFill>
                  <a:srgbClr val="000000"/>
                </a:solidFill>
                <a:latin typeface="Gulfs Display"/>
              </a:rPr>
              <a:t>SPEEDDATEN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24950" y="5562600"/>
            <a:ext cx="4043003" cy="3456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96161" y="5801533"/>
            <a:ext cx="2457621" cy="321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99542" y="2863372"/>
            <a:ext cx="11888915" cy="228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Jullie gaan Speeddaten met leerlingen van de andere klas.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Neem je paspoortje mee.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Luister goed naar de instructies van de docent.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Gebruik je paspoortje om een gesprek te beginnen.</a:t>
            </a:r>
          </a:p>
        </p:txBody>
      </p:sp>
      <p:pic>
        <p:nvPicPr>
          <p:cNvPr id="8" name="Picture 6" descr="Chronometer Timer Geïsoleerde Pictogram Vectorillustratieontwerp Royalty  Vrije Cliparts, Vectoren, En Stock Illustratie. Image 79588167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722" y="866887"/>
            <a:ext cx="1679965" cy="16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211813"/>
            <a:ext cx="7857588" cy="6655839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497" t="-63" r="-13413" b="252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92231" y="978840"/>
            <a:ext cx="7916450" cy="6705699"/>
            <a:chOff x="0" y="0"/>
            <a:chExt cx="2374900" cy="20116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33" t="-27137" r="50" b="-26822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83712" y="5810252"/>
            <a:ext cx="2304288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8477351"/>
            <a:ext cx="15429421" cy="144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9999">
                <a:solidFill>
                  <a:srgbClr val="000000"/>
                </a:solidFill>
                <a:latin typeface="Gulfs Display"/>
              </a:rPr>
              <a:t>DOZEN VERSIEREN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83712" y="7987780"/>
            <a:ext cx="1687068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59795">
            <a:off x="168778" y="648020"/>
            <a:ext cx="2021675" cy="6616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592231" y="716560"/>
            <a:ext cx="524559" cy="5245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5900" y="781052"/>
            <a:ext cx="15278100" cy="84772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2999041" y="2223116"/>
            <a:ext cx="13108115" cy="512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Deze opdracht ga je samen doen met een leerling uit de andere klas.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Maak </a:t>
            </a:r>
            <a:r>
              <a:rPr lang="en-US" sz="3199">
                <a:solidFill>
                  <a:srgbClr val="000000"/>
                </a:solidFill>
                <a:latin typeface="Helveticish Bold"/>
              </a:rPr>
              <a:t>tweetallen</a:t>
            </a:r>
            <a:r>
              <a:rPr lang="en-US" sz="3199">
                <a:solidFill>
                  <a:srgbClr val="000000"/>
                </a:solidFill>
                <a:latin typeface="Helveticish"/>
              </a:rPr>
              <a:t>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Per tweetal krijg je </a:t>
            </a:r>
            <a:r>
              <a:rPr lang="en-US" sz="3199">
                <a:solidFill>
                  <a:srgbClr val="000000"/>
                </a:solidFill>
                <a:latin typeface="Helveticish Bold"/>
              </a:rPr>
              <a:t>1 doos</a:t>
            </a:r>
            <a:r>
              <a:rPr lang="en-US" sz="3199">
                <a:solidFill>
                  <a:srgbClr val="000000"/>
                </a:solidFill>
                <a:latin typeface="Helveticish"/>
              </a:rPr>
              <a:t>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 Bold"/>
              </a:rPr>
              <a:t>3 zijkanten </a:t>
            </a:r>
            <a:r>
              <a:rPr lang="en-US" sz="3199">
                <a:solidFill>
                  <a:srgbClr val="000000"/>
                </a:solidFill>
                <a:latin typeface="Helveticish"/>
              </a:rPr>
              <a:t>van de doos ga je mooi versieren.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(niet de boven en onderkant)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Je mag knippen, plakken , kleuren.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Spreek samen af wat je gaat doen. 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 Bold"/>
              </a:rPr>
              <a:t>Denk aan: 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"/>
              </a:rPr>
              <a:t>De vlag van je land, je hobby, je sportclub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92590" y="7795119"/>
            <a:ext cx="2360658" cy="22632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5012" y="6172200"/>
            <a:ext cx="230428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74693" y="8643910"/>
            <a:ext cx="1078554" cy="10259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45557">
            <a:off x="8075384" y="8613974"/>
            <a:ext cx="956902" cy="10858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7274" y="1104900"/>
            <a:ext cx="12078353" cy="120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400">
                <a:solidFill>
                  <a:srgbClr val="000000"/>
                </a:solidFill>
                <a:latin typeface="Gulfs Display"/>
              </a:rPr>
              <a:t>DOZEN VERSIEREN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618911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948973"/>
            <a:ext cx="1568776" cy="1492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7476" y="2360010"/>
            <a:ext cx="4209290" cy="2162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63132" y="1930370"/>
            <a:ext cx="2313344" cy="22410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65613" y="4522533"/>
            <a:ext cx="2072951" cy="34766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46284" y="1930370"/>
            <a:ext cx="1947678" cy="22484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758057" y="1829490"/>
            <a:ext cx="3500232" cy="2450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180947" y="4522533"/>
            <a:ext cx="2182185" cy="15357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459130" y="6260856"/>
            <a:ext cx="1625819" cy="1615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571131" y="4522533"/>
            <a:ext cx="1572869" cy="15728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657327" y="6260856"/>
            <a:ext cx="1652128" cy="16521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15311" y="4280267"/>
            <a:ext cx="2850302" cy="2057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9510608" y="4178772"/>
            <a:ext cx="2468591" cy="21588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9676476" y="6260856"/>
            <a:ext cx="2136854" cy="1818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420155" y="6603437"/>
            <a:ext cx="1120307" cy="25461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2193963" y="4606254"/>
            <a:ext cx="1566025" cy="14891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>
            <a:off x="12336054" y="6337667"/>
            <a:ext cx="1575318" cy="15753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14187249" y="4606254"/>
            <a:ext cx="1560436" cy="173141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2597476" y="7912985"/>
            <a:ext cx="3883531" cy="22718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14127821" y="6528434"/>
            <a:ext cx="2130468" cy="18282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7035014" y="8079125"/>
            <a:ext cx="1244626" cy="152015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8701023" y="8356642"/>
            <a:ext cx="2077509" cy="1828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rcRect/>
          <a:stretch>
            <a:fillRect/>
          </a:stretch>
        </p:blipFill>
        <p:spPr>
          <a:xfrm>
            <a:off x="11330721" y="8395059"/>
            <a:ext cx="1726483" cy="172648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6"/>
              </a:ext>
            </a:extLst>
          </a:blip>
          <a:srcRect/>
          <a:stretch>
            <a:fillRect/>
          </a:stretch>
        </p:blipFill>
        <p:spPr>
          <a:xfrm>
            <a:off x="13123713" y="8461923"/>
            <a:ext cx="2127071" cy="172292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15747684" y="8455543"/>
            <a:ext cx="2389931" cy="173568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371831" y="6603437"/>
            <a:ext cx="1916169" cy="18151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>
            <a:off x="2205608" y="263948"/>
            <a:ext cx="2496513" cy="166642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16371831" y="4357077"/>
            <a:ext cx="1631511" cy="198059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12731287" y="68459"/>
            <a:ext cx="1455961" cy="145596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>
            <a:off x="16262163" y="1910150"/>
            <a:ext cx="1741179" cy="226127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8"/>
          <a:srcRect/>
          <a:stretch>
            <a:fillRect/>
          </a:stretch>
        </p:blipFill>
        <p:spPr>
          <a:xfrm>
            <a:off x="14664280" y="68459"/>
            <a:ext cx="2278370" cy="2012086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5180947" y="464830"/>
            <a:ext cx="12078353" cy="120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400">
                <a:solidFill>
                  <a:srgbClr val="000000"/>
                </a:solidFill>
                <a:latin typeface="Gulfs Display"/>
              </a:rPr>
              <a:t>INSPIRATIE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211813"/>
            <a:ext cx="7857588" cy="6655839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568" t="-63" r="-13484" b="252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92231" y="978840"/>
            <a:ext cx="7916450" cy="6705699"/>
            <a:chOff x="0" y="0"/>
            <a:chExt cx="2374900" cy="20116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7344" t="-63" r="-7261" b="252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59795">
            <a:off x="553184" y="1037521"/>
            <a:ext cx="2021675" cy="6616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592231" y="716560"/>
            <a:ext cx="524559" cy="524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71548" y="8782422"/>
            <a:ext cx="1542177" cy="14785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78947" y="8391575"/>
            <a:ext cx="15429421" cy="144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9999">
                <a:solidFill>
                  <a:srgbClr val="000000"/>
                </a:solidFill>
                <a:latin typeface="Gulfs Display"/>
              </a:rPr>
              <a:t>TOREN BOUWEN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17947">
            <a:off x="12517201" y="8017126"/>
            <a:ext cx="1542177" cy="14785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71548" y="7128371"/>
            <a:ext cx="1542177" cy="14785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542107" y="6389089"/>
            <a:ext cx="1542177" cy="1478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5900" y="781052"/>
            <a:ext cx="15278100" cy="84772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4837603" y="2739548"/>
            <a:ext cx="11604134" cy="114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Helveticish Bold"/>
              </a:rPr>
              <a:t>Les 4</a:t>
            </a:r>
            <a:r>
              <a:rPr lang="en-US" sz="3199">
                <a:solidFill>
                  <a:srgbClr val="000000"/>
                </a:solidFill>
                <a:latin typeface="Helveticish"/>
              </a:rPr>
              <a:t> gaan we met alle klassen die mee hebben gedaan aan het Buddyproject de toren in </a:t>
            </a:r>
            <a:r>
              <a:rPr lang="en-US" sz="3199">
                <a:solidFill>
                  <a:srgbClr val="000000"/>
                </a:solidFill>
                <a:latin typeface="Helveticish Bold"/>
              </a:rPr>
              <a:t>het atrium</a:t>
            </a:r>
            <a:r>
              <a:rPr lang="en-US" sz="3199">
                <a:solidFill>
                  <a:srgbClr val="000000"/>
                </a:solidFill>
                <a:latin typeface="Helveticish"/>
              </a:rPr>
              <a:t> opbouwen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76944" y="8023719"/>
            <a:ext cx="2360658" cy="22632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09647" y="1104900"/>
            <a:ext cx="12078353" cy="120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400">
                <a:solidFill>
                  <a:srgbClr val="000000"/>
                </a:solidFill>
                <a:latin typeface="Gulfs Display"/>
              </a:rPr>
              <a:t>TOREN BOUWEN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42392" y="6892078"/>
            <a:ext cx="2360658" cy="22632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76944" y="5760438"/>
            <a:ext cx="2360658" cy="22632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274" y="4628797"/>
            <a:ext cx="2360658" cy="22632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76944" y="3312915"/>
            <a:ext cx="2360658" cy="2263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144</Words>
  <Application>Microsoft Office PowerPoint</Application>
  <PresentationFormat>Aangepast</PresentationFormat>
  <Paragraphs>25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Amatic SC</vt:lpstr>
      <vt:lpstr>Calibri</vt:lpstr>
      <vt:lpstr>Helveticish Bold</vt:lpstr>
      <vt:lpstr>Helveticish</vt:lpstr>
      <vt:lpstr>DM Sans Bold</vt:lpstr>
      <vt:lpstr>Gulfs Display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Buddy Project</dc:title>
  <cp:lastModifiedBy>SPVOZN</cp:lastModifiedBy>
  <cp:revision>2</cp:revision>
  <dcterms:created xsi:type="dcterms:W3CDTF">2006-08-16T00:00:00Z</dcterms:created>
  <dcterms:modified xsi:type="dcterms:W3CDTF">2021-10-04T13:43:28Z</dcterms:modified>
  <dc:identifier>DAEr3LYOEFg</dc:identifier>
</cp:coreProperties>
</file>